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9.xml" ContentType="application/vnd.openxmlformats-officedocument.theme+xml"/>
  <Override PartName="/ppt/slideLayouts/slideLayout7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91" r:id="rId3"/>
    <p:sldMasterId id="2147483700" r:id="rId4"/>
    <p:sldMasterId id="2147483702" r:id="rId5"/>
    <p:sldMasterId id="2147483728" r:id="rId6"/>
    <p:sldMasterId id="2147483730" r:id="rId7"/>
    <p:sldMasterId id="2147483742" r:id="rId8"/>
    <p:sldMasterId id="2147483746" r:id="rId9"/>
    <p:sldMasterId id="2147483761" r:id="rId10"/>
  </p:sldMasterIdLst>
  <p:notesMasterIdLst>
    <p:notesMasterId r:id="rId25"/>
  </p:notesMasterIdLst>
  <p:handoutMasterIdLst>
    <p:handoutMasterId r:id="rId26"/>
  </p:handoutMasterIdLst>
  <p:sldIdLst>
    <p:sldId id="257" r:id="rId11"/>
    <p:sldId id="258" r:id="rId12"/>
    <p:sldId id="259" r:id="rId13"/>
    <p:sldId id="260" r:id="rId14"/>
    <p:sldId id="261" r:id="rId15"/>
    <p:sldId id="262" r:id="rId16"/>
    <p:sldId id="264" r:id="rId17"/>
    <p:sldId id="266" r:id="rId18"/>
    <p:sldId id="263" r:id="rId19"/>
    <p:sldId id="265" r:id="rId20"/>
    <p:sldId id="268" r:id="rId21"/>
    <p:sldId id="267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8F735-7A0F-4AC6-A3FF-476C472193EF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25F94-179F-4F54-BFFE-503C3C9B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49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6C0AD-ADB9-469E-A42E-B52EB1D1E60C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0ED7-044B-4CF5-BAA2-99650ADD9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84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74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33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2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4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BIG TITLE OPENING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94016" y="1660836"/>
            <a:ext cx="740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8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809488" y="3196951"/>
            <a:ext cx="3400272" cy="3677223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5796" y="-374157"/>
            <a:ext cx="3820083" cy="4818632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00867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2394016" y="2060603"/>
            <a:ext cx="74040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8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6933">
                <a:solidFill>
                  <a:srgbClr val="0B139E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12" y="3196951"/>
            <a:ext cx="3400272" cy="3677223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8371904" y="-374157"/>
            <a:ext cx="3820083" cy="4818632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49555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8528348" y="-35535"/>
            <a:ext cx="3681885" cy="1459453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550795" y="4878397"/>
            <a:ext cx="2922859" cy="1993571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5540567" y="2739117"/>
            <a:ext cx="907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3092969" y="2622517"/>
            <a:ext cx="194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5540567" y="3626117"/>
            <a:ext cx="907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3092969" y="3509517"/>
            <a:ext cx="194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5540567" y="4513117"/>
            <a:ext cx="907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3092969" y="4396517"/>
            <a:ext cx="194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5540567" y="5400117"/>
            <a:ext cx="9076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3092969" y="5283517"/>
            <a:ext cx="194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5315767" y="-22000"/>
            <a:ext cx="0" cy="59848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5540567" y="1696333"/>
            <a:ext cx="5184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4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2057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8528348" y="5412516"/>
            <a:ext cx="3681885" cy="1459453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558560" y="-35535"/>
            <a:ext cx="2922859" cy="1993571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5744065" y="2756647"/>
            <a:ext cx="439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2491000" y="3610951"/>
            <a:ext cx="5360400" cy="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6831600" y="3476317"/>
            <a:ext cx="5360400" cy="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412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403" y="0"/>
            <a:ext cx="1147259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5877" y="1508787"/>
            <a:ext cx="10660763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209669" y="2411015"/>
            <a:ext cx="10660763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172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5" y="5412516"/>
            <a:ext cx="3681885" cy="1459453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355335" y="624600"/>
            <a:ext cx="10794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11512900" y="-2139533"/>
            <a:ext cx="0" cy="35532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3511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7"/>
          <p:cNvGrpSpPr/>
          <p:nvPr/>
        </p:nvGrpSpPr>
        <p:grpSpPr>
          <a:xfrm rot="10800000" flipH="1">
            <a:off x="8510102" y="5412516"/>
            <a:ext cx="3681885" cy="1459453"/>
            <a:chOff x="5543377" y="-26648"/>
            <a:chExt cx="3613943" cy="1432521"/>
          </a:xfrm>
        </p:grpSpPr>
        <p:sp>
          <p:nvSpPr>
            <p:cNvPr id="309" name="Google Shape;309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0" name="Google Shape;330;p7"/>
          <p:cNvSpPr txBox="1">
            <a:spLocks noGrp="1"/>
          </p:cNvSpPr>
          <p:nvPr>
            <p:ph type="ctrTitle"/>
          </p:nvPr>
        </p:nvSpPr>
        <p:spPr>
          <a:xfrm flipH="1">
            <a:off x="1027600" y="624600"/>
            <a:ext cx="10794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331" name="Google Shape;331;p7"/>
          <p:cNvCxnSpPr/>
          <p:nvPr/>
        </p:nvCxnSpPr>
        <p:spPr>
          <a:xfrm>
            <a:off x="664035" y="-2139533"/>
            <a:ext cx="0" cy="3553200"/>
          </a:xfrm>
          <a:prstGeom prst="straightConnector1">
            <a:avLst/>
          </a:prstGeom>
          <a:noFill/>
          <a:ln w="28575" cap="flat" cmpd="sng">
            <a:solidFill>
              <a:srgbClr val="00A6A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0388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33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53F3-E6B1-4AA0-8F5B-4AAC427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640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762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21000" y="2502917"/>
            <a:ext cx="71500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Joti One"/>
              <a:buNone/>
              <a:defRPr sz="9600" i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70797" y="4048267"/>
            <a:ext cx="4450400" cy="45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9" name="Google Shape;19;p2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6" name="Google Shape;26;p2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1653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TEXT">
  <p:cSld name="  TITLE &amp; TEXT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/>
          <p:nvPr/>
        </p:nvSpPr>
        <p:spPr>
          <a:xfrm rot="-5400000" flipH="1">
            <a:off x="7170564" y="1827804"/>
            <a:ext cx="6853267" cy="3189592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03200" y="1439467"/>
            <a:ext cx="9805200" cy="483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None/>
              <a:defRPr sz="1467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rot="5400000">
            <a:off x="7824381" y="2490387"/>
            <a:ext cx="6860575" cy="1874667"/>
          </a:xfrm>
          <a:custGeom>
            <a:avLst/>
            <a:gdLst/>
            <a:ahLst/>
            <a:cxnLst/>
            <a:rect l="l" t="t" r="r" b="b"/>
            <a:pathLst>
              <a:path w="27019" h="7383" extrusionOk="0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Google Shape;39;p3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1" name="Google Shape;51;p3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2" name="Google Shape;52;p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" name="Google Shape;56;p3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7004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TITLE &amp; TEXT 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 rot="-5400000">
            <a:off x="7170564" y="1836577"/>
            <a:ext cx="6853267" cy="3189592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4"/>
          <p:cNvSpPr/>
          <p:nvPr/>
        </p:nvSpPr>
        <p:spPr>
          <a:xfrm rot="5400000" flipH="1">
            <a:off x="7824381" y="2488920"/>
            <a:ext cx="6860575" cy="1874667"/>
          </a:xfrm>
          <a:custGeom>
            <a:avLst/>
            <a:gdLst/>
            <a:ahLst/>
            <a:cxnLst/>
            <a:rect l="l" t="t" r="r" b="b"/>
            <a:pathLst>
              <a:path w="27019" h="7383" extrusionOk="0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183700" y="2557067"/>
            <a:ext cx="3824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6542867" y="3934433"/>
            <a:ext cx="4465600" cy="6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65" name="Google Shape;65;p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" name="Google Shape;68;p4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69" name="Google Shape;69;p4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" name="Google Shape;76;p4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77" name="Google Shape;77;p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81" name="Google Shape;81;p4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82" name="Google Shape;82;p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6" name="Google Shape;86;p4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6598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-3"/>
            <a:ext cx="12192000" cy="6858009"/>
          </a:xfrm>
          <a:custGeom>
            <a:avLst/>
            <a:gdLst/>
            <a:ahLst/>
            <a:cxnLst/>
            <a:rect l="l" t="t" r="r" b="b"/>
            <a:pathLst>
              <a:path w="68113" h="27519" extrusionOk="0">
                <a:moveTo>
                  <a:pt x="0" y="1"/>
                </a:moveTo>
                <a:lnTo>
                  <a:pt x="0" y="21409"/>
                </a:lnTo>
                <a:lnTo>
                  <a:pt x="0" y="27519"/>
                </a:lnTo>
                <a:lnTo>
                  <a:pt x="68113" y="27519"/>
                </a:lnTo>
                <a:lnTo>
                  <a:pt x="68113" y="24511"/>
                </a:lnTo>
                <a:cubicBezTo>
                  <a:pt x="65538" y="24572"/>
                  <a:pt x="62864" y="24606"/>
                  <a:pt x="60153" y="24606"/>
                </a:cubicBezTo>
                <a:cubicBezTo>
                  <a:pt x="51114" y="24606"/>
                  <a:pt x="41655" y="24222"/>
                  <a:pt x="34056" y="23142"/>
                </a:cubicBezTo>
                <a:cubicBezTo>
                  <a:pt x="24203" y="21741"/>
                  <a:pt x="14794" y="18184"/>
                  <a:pt x="8866" y="12896"/>
                </a:cubicBezTo>
                <a:cubicBezTo>
                  <a:pt x="4549" y="9041"/>
                  <a:pt x="1632" y="4644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1203200" y="3979200"/>
            <a:ext cx="5179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6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733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2577633" y="2842300"/>
            <a:ext cx="7036800" cy="93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92" name="Google Shape;92;p5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4" name="Google Shape;104;p5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05" name="Google Shape;105;p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9" name="Google Shape;109;p5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10" name="Google Shape;110;p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14" name="Google Shape;114;p5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889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 flipH="1">
            <a:off x="0" y="-3"/>
            <a:ext cx="12192000" cy="6858009"/>
          </a:xfrm>
          <a:custGeom>
            <a:avLst/>
            <a:gdLst/>
            <a:ahLst/>
            <a:cxnLst/>
            <a:rect l="l" t="t" r="r" b="b"/>
            <a:pathLst>
              <a:path w="68113" h="27519" extrusionOk="0">
                <a:moveTo>
                  <a:pt x="0" y="1"/>
                </a:moveTo>
                <a:lnTo>
                  <a:pt x="0" y="21409"/>
                </a:lnTo>
                <a:lnTo>
                  <a:pt x="0" y="27519"/>
                </a:lnTo>
                <a:lnTo>
                  <a:pt x="68113" y="27519"/>
                </a:lnTo>
                <a:lnTo>
                  <a:pt x="68113" y="24511"/>
                </a:lnTo>
                <a:cubicBezTo>
                  <a:pt x="65538" y="24572"/>
                  <a:pt x="62864" y="24606"/>
                  <a:pt x="60153" y="24606"/>
                </a:cubicBezTo>
                <a:cubicBezTo>
                  <a:pt x="51114" y="24606"/>
                  <a:pt x="41655" y="24222"/>
                  <a:pt x="34056" y="23142"/>
                </a:cubicBezTo>
                <a:cubicBezTo>
                  <a:pt x="24203" y="21741"/>
                  <a:pt x="14794" y="18184"/>
                  <a:pt x="8866" y="12896"/>
                </a:cubicBezTo>
                <a:cubicBezTo>
                  <a:pt x="4549" y="9041"/>
                  <a:pt x="1632" y="4644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728267" y="2116567"/>
            <a:ext cx="5084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ubTitle" idx="1"/>
          </p:nvPr>
        </p:nvSpPr>
        <p:spPr>
          <a:xfrm>
            <a:off x="3563979" y="2678551"/>
            <a:ext cx="2248800" cy="4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title" idx="2"/>
          </p:nvPr>
        </p:nvSpPr>
        <p:spPr>
          <a:xfrm>
            <a:off x="6379041" y="2116533"/>
            <a:ext cx="5084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subTitle" idx="3"/>
          </p:nvPr>
        </p:nvSpPr>
        <p:spPr>
          <a:xfrm>
            <a:off x="6379025" y="2678551"/>
            <a:ext cx="2248800" cy="4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 idx="4"/>
          </p:nvPr>
        </p:nvSpPr>
        <p:spPr>
          <a:xfrm>
            <a:off x="6379041" y="4146836"/>
            <a:ext cx="5084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subTitle" idx="5"/>
          </p:nvPr>
        </p:nvSpPr>
        <p:spPr>
          <a:xfrm>
            <a:off x="6379025" y="4708851"/>
            <a:ext cx="2248800" cy="4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 idx="6" hasCustomPrompt="1"/>
          </p:nvPr>
        </p:nvSpPr>
        <p:spPr>
          <a:xfrm>
            <a:off x="3176167" y="1477351"/>
            <a:ext cx="2636800" cy="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rgbClr val="FFAD2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 idx="7" hasCustomPrompt="1"/>
          </p:nvPr>
        </p:nvSpPr>
        <p:spPr>
          <a:xfrm>
            <a:off x="6379025" y="1477351"/>
            <a:ext cx="2636800" cy="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rgbClr val="FFAD2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6"/>
          <p:cNvSpPr txBox="1">
            <a:spLocks noGrp="1"/>
          </p:cNvSpPr>
          <p:nvPr>
            <p:ph type="title" idx="8" hasCustomPrompt="1"/>
          </p:nvPr>
        </p:nvSpPr>
        <p:spPr>
          <a:xfrm>
            <a:off x="6379033" y="3507667"/>
            <a:ext cx="2636800" cy="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D2C"/>
              </a:buClr>
              <a:buSzPts val="7200"/>
              <a:buNone/>
              <a:defRPr sz="9600">
                <a:solidFill>
                  <a:srgbClr val="FFAD2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" name="Google Shape;127;p6"/>
          <p:cNvSpPr txBox="1">
            <a:spLocks noGrp="1"/>
          </p:cNvSpPr>
          <p:nvPr>
            <p:ph type="title" idx="9"/>
          </p:nvPr>
        </p:nvSpPr>
        <p:spPr>
          <a:xfrm>
            <a:off x="728267" y="4146867"/>
            <a:ext cx="5084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subTitle" idx="13"/>
          </p:nvPr>
        </p:nvSpPr>
        <p:spPr>
          <a:xfrm>
            <a:off x="3563979" y="4708851"/>
            <a:ext cx="2248800" cy="4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title" idx="14" hasCustomPrompt="1"/>
          </p:nvPr>
        </p:nvSpPr>
        <p:spPr>
          <a:xfrm>
            <a:off x="3176167" y="3507651"/>
            <a:ext cx="2636800" cy="9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rgbClr val="FFAD2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130" name="Google Shape;130;p6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131" name="Google Shape;131;p6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" name="Google Shape;134;p6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2" name="Google Shape;142;p6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43" name="Google Shape;143;p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4" name="Google Shape;144;p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" name="Google Shape;145;p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" name="Google Shape;146;p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47" name="Google Shape;147;p6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" name="Google Shape;150;p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52" name="Google Shape;152;p6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51856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618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 rot="5400000" flipH="1">
            <a:off x="-1320980" y="1219053"/>
            <a:ext cx="6959919" cy="4317976"/>
          </a:xfrm>
          <a:custGeom>
            <a:avLst/>
            <a:gdLst/>
            <a:ahLst/>
            <a:cxnLst/>
            <a:rect l="l" t="t" r="r" b="b"/>
            <a:pathLst>
              <a:path w="32988" h="22208" extrusionOk="0">
                <a:moveTo>
                  <a:pt x="13225" y="0"/>
                </a:moveTo>
                <a:cubicBezTo>
                  <a:pt x="9134" y="0"/>
                  <a:pt x="4619" y="1489"/>
                  <a:pt x="1" y="5059"/>
                </a:cubicBezTo>
                <a:lnTo>
                  <a:pt x="1" y="7896"/>
                </a:lnTo>
                <a:lnTo>
                  <a:pt x="1" y="22207"/>
                </a:lnTo>
                <a:lnTo>
                  <a:pt x="32582" y="22207"/>
                </a:lnTo>
                <a:cubicBezTo>
                  <a:pt x="32988" y="15972"/>
                  <a:pt x="30244" y="9331"/>
                  <a:pt x="25567" y="5059"/>
                </a:cubicBezTo>
                <a:cubicBezTo>
                  <a:pt x="23509" y="3095"/>
                  <a:pt x="21171" y="1661"/>
                  <a:pt x="18552" y="881"/>
                </a:cubicBezTo>
                <a:cubicBezTo>
                  <a:pt x="16886" y="313"/>
                  <a:pt x="15100" y="0"/>
                  <a:pt x="13225" y="0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6520968" y="1938151"/>
            <a:ext cx="4493200" cy="2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sz="6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6815768" y="5144867"/>
            <a:ext cx="4198400" cy="4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0" name="Google Shape;170;p7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75" name="Google Shape;175;p7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76" name="Google Shape;176;p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" name="Google Shape;178;p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" name="Google Shape;179;p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80" name="Google Shape;180;p7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4147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2">
  <p:cSld name="TITLE &amp; TEXT 2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1219200" y="1617833"/>
            <a:ext cx="49236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4" name="Google Shape;184;p8"/>
          <p:cNvSpPr txBox="1">
            <a:spLocks noGrp="1"/>
          </p:cNvSpPr>
          <p:nvPr>
            <p:ph type="subTitle" idx="1"/>
          </p:nvPr>
        </p:nvSpPr>
        <p:spPr>
          <a:xfrm>
            <a:off x="1219200" y="3439733"/>
            <a:ext cx="5168400" cy="19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>
            <a:off x="7329939" y="1995861"/>
            <a:ext cx="6864332" cy="2859944"/>
          </a:xfrm>
          <a:custGeom>
            <a:avLst/>
            <a:gdLst/>
            <a:ahLst/>
            <a:cxnLst/>
            <a:rect l="l" t="t" r="r" b="b"/>
            <a:pathLst>
              <a:path w="129532" h="53968" extrusionOk="0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8"/>
          <p:cNvSpPr/>
          <p:nvPr/>
        </p:nvSpPr>
        <p:spPr>
          <a:xfrm flipH="1">
            <a:off x="9613869" y="5174067"/>
            <a:ext cx="2578131" cy="1683940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15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7" name="Google Shape;187;p8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188" name="Google Shape;188;p8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89" name="Google Shape;189;p8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1" name="Google Shape;191;p8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3" name="Google Shape;203;p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04" name="Google Shape;204;p8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205" name="Google Shape;205;p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6" name="Google Shape;206;p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7" name="Google Shape;207;p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8" name="Google Shape;208;p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09" name="Google Shape;209;p8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63733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1778833" y="4249233"/>
            <a:ext cx="3865600" cy="13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title" idx="2"/>
          </p:nvPr>
        </p:nvSpPr>
        <p:spPr>
          <a:xfrm>
            <a:off x="2704067" y="3532883"/>
            <a:ext cx="20208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subTitle" idx="3"/>
          </p:nvPr>
        </p:nvSpPr>
        <p:spPr>
          <a:xfrm>
            <a:off x="6547600" y="4249233"/>
            <a:ext cx="3865600" cy="13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title" idx="4"/>
          </p:nvPr>
        </p:nvSpPr>
        <p:spPr>
          <a:xfrm>
            <a:off x="7472833" y="3532883"/>
            <a:ext cx="20208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2133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17" name="Google Shape;217;p9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218" name="Google Shape;218;p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19" name="Google Shape;219;p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1" name="Google Shape;221;p9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22" name="Google Shape;222;p9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29" name="Google Shape;229;p9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30" name="Google Shape;230;p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34" name="Google Shape;234;p9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6" name="Google Shape;236;p9"/>
          <p:cNvSpPr/>
          <p:nvPr/>
        </p:nvSpPr>
        <p:spPr>
          <a:xfrm rot="5400000">
            <a:off x="-2002194" y="1995861"/>
            <a:ext cx="6864332" cy="2859944"/>
          </a:xfrm>
          <a:custGeom>
            <a:avLst/>
            <a:gdLst/>
            <a:ahLst/>
            <a:cxnLst/>
            <a:rect l="l" t="t" r="r" b="b"/>
            <a:pathLst>
              <a:path w="129532" h="53968" extrusionOk="0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9"/>
          <p:cNvSpPr/>
          <p:nvPr/>
        </p:nvSpPr>
        <p:spPr>
          <a:xfrm rot="5400000" flipH="1">
            <a:off x="-252249" y="5655616"/>
            <a:ext cx="1454648" cy="950123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15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9"/>
          <p:cNvSpPr/>
          <p:nvPr/>
        </p:nvSpPr>
        <p:spPr>
          <a:xfrm rot="10800000">
            <a:off x="10737351" y="16"/>
            <a:ext cx="1454648" cy="950123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15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25993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1668835" y="373756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1" name="Google Shape;241;p10"/>
          <p:cNvSpPr txBox="1">
            <a:spLocks noGrp="1"/>
          </p:cNvSpPr>
          <p:nvPr>
            <p:ph type="subTitle" idx="1"/>
          </p:nvPr>
        </p:nvSpPr>
        <p:spPr>
          <a:xfrm>
            <a:off x="1599200" y="4454000"/>
            <a:ext cx="25968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title" idx="2"/>
          </p:nvPr>
        </p:nvSpPr>
        <p:spPr>
          <a:xfrm>
            <a:off x="4869025" y="373756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3" name="Google Shape;243;p10"/>
          <p:cNvSpPr txBox="1">
            <a:spLocks noGrp="1"/>
          </p:cNvSpPr>
          <p:nvPr>
            <p:ph type="subTitle" idx="3"/>
          </p:nvPr>
        </p:nvSpPr>
        <p:spPr>
          <a:xfrm>
            <a:off x="4798133" y="4454000"/>
            <a:ext cx="25968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44" name="Google Shape;244;p10"/>
          <p:cNvSpPr txBox="1">
            <a:spLocks noGrp="1"/>
          </p:cNvSpPr>
          <p:nvPr>
            <p:ph type="title" idx="4"/>
          </p:nvPr>
        </p:nvSpPr>
        <p:spPr>
          <a:xfrm>
            <a:off x="8069868" y="373756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67">
                <a:solidFill>
                  <a:srgbClr val="FF778A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5" name="Google Shape;245;p10"/>
          <p:cNvSpPr txBox="1">
            <a:spLocks noGrp="1"/>
          </p:cNvSpPr>
          <p:nvPr>
            <p:ph type="subTitle" idx="5"/>
          </p:nvPr>
        </p:nvSpPr>
        <p:spPr>
          <a:xfrm>
            <a:off x="7999067" y="4454000"/>
            <a:ext cx="2596800" cy="12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46" name="Google Shape;246;p10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247" name="Google Shape;247;p1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48" name="Google Shape;248;p1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0" name="Google Shape;250;p10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51" name="Google Shape;251;p10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10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8" name="Google Shape;258;p10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59" name="Google Shape;259;p1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0" name="Google Shape;260;p1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1" name="Google Shape;261;p1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2" name="Google Shape;262;p1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63" name="Google Shape;263;p10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5" name="Google Shape;265;p10"/>
          <p:cNvSpPr txBox="1">
            <a:spLocks noGrp="1"/>
          </p:cNvSpPr>
          <p:nvPr>
            <p:ph type="title" idx="6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 rot="10800000" flipH="1">
            <a:off x="-16" y="16"/>
            <a:ext cx="1454648" cy="950123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156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7857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TITLE &amp; TEXT 3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1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sp>
          <p:nvSpPr>
            <p:cNvPr id="269" name="Google Shape;269;p11"/>
            <p:cNvSpPr/>
            <p:nvPr/>
          </p:nvSpPr>
          <p:spPr>
            <a:xfrm>
              <a:off x="1228975" y="762900"/>
              <a:ext cx="178500" cy="178500"/>
            </a:xfrm>
            <a:prstGeom prst="mathPlus">
              <a:avLst>
                <a:gd name="adj1" fmla="val 23520"/>
              </a:avLst>
            </a:prstGeom>
            <a:solidFill>
              <a:srgbClr val="DE4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FFA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139575" y="3369900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DE42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6" name="Google Shape;276;p11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09" h="12345" extrusionOk="0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81" name="Google Shape;281;p11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FFA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FFA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3" name="Google Shape;283;p11"/>
          <p:cNvSpPr txBox="1">
            <a:spLocks noGrp="1"/>
          </p:cNvSpPr>
          <p:nvPr>
            <p:ph type="title"/>
          </p:nvPr>
        </p:nvSpPr>
        <p:spPr>
          <a:xfrm flipH="1">
            <a:off x="5512867" y="3065567"/>
            <a:ext cx="5495600" cy="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4" name="Google Shape;284;p11"/>
          <p:cNvSpPr txBox="1">
            <a:spLocks noGrp="1"/>
          </p:cNvSpPr>
          <p:nvPr>
            <p:ph type="subTitle" idx="1"/>
          </p:nvPr>
        </p:nvSpPr>
        <p:spPr>
          <a:xfrm flipH="1">
            <a:off x="6227667" y="4110967"/>
            <a:ext cx="4780800" cy="91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753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>
            <a:spLocks noGrp="1"/>
          </p:cNvSpPr>
          <p:nvPr>
            <p:ph type="title"/>
          </p:nvPr>
        </p:nvSpPr>
        <p:spPr>
          <a:xfrm>
            <a:off x="1022800" y="2323733"/>
            <a:ext cx="10146400" cy="23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87" name="Google Shape;287;p12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sp>
          <p:nvSpPr>
            <p:cNvPr id="288" name="Google Shape;288;p12"/>
            <p:cNvSpPr/>
            <p:nvPr/>
          </p:nvSpPr>
          <p:spPr>
            <a:xfrm>
              <a:off x="4398288" y="3349600"/>
              <a:ext cx="178500" cy="178500"/>
            </a:xfrm>
            <a:prstGeom prst="mathPlus">
              <a:avLst>
                <a:gd name="adj1" fmla="val 23520"/>
              </a:avLst>
            </a:prstGeom>
            <a:solidFill>
              <a:srgbClr val="FFB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273525" y="4325025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5" name="Google Shape;295;p12"/>
            <p:cNvGrpSpPr/>
            <p:nvPr/>
          </p:nvGrpSpPr>
          <p:grpSpPr>
            <a:xfrm>
              <a:off x="4137400" y="2129413"/>
              <a:ext cx="281610" cy="89409"/>
              <a:chOff x="-657125" y="3181650"/>
              <a:chExt cx="281610" cy="89409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-657125" y="318165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-583056" y="3181650"/>
                <a:ext cx="59454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09" h="12345" extrusionOk="0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-509037" y="318165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-434990" y="318165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00" name="Google Shape;300;p12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FFB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FFB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0208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TITLE DESIGN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3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304" name="Google Shape;304;p1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05" name="Google Shape;305;p1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7" name="Google Shape;307;p13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308" name="Google Shape;308;p13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FFAD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FFAD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15" name="Google Shape;315;p13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16" name="Google Shape;316;p1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20" name="Google Shape;320;p13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22" name="Google Shape;322;p13"/>
          <p:cNvSpPr txBox="1">
            <a:spLocks noGrp="1"/>
          </p:cNvSpPr>
          <p:nvPr>
            <p:ph type="title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4283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  ">
  <p:cSld name="BIG NUMBER &amp; TEXT  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subTitle" idx="1"/>
          </p:nvPr>
        </p:nvSpPr>
        <p:spPr>
          <a:xfrm>
            <a:off x="3860733" y="3993967"/>
            <a:ext cx="4563200" cy="4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title" hasCustomPrompt="1"/>
          </p:nvPr>
        </p:nvSpPr>
        <p:spPr>
          <a:xfrm>
            <a:off x="2287033" y="2383000"/>
            <a:ext cx="7618000" cy="14852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9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6" name="Google Shape;326;p14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327" name="Google Shape;327;p1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28" name="Google Shape;328;p1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0" name="Google Shape;330;p14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331" name="Google Shape;331;p14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FFAD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FFAD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8" name="Google Shape;338;p14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39" name="Google Shape;339;p1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" name="Google Shape;340;p1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" name="Google Shape;341;p1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" name="Google Shape;342;p1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3" name="Google Shape;343;p14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" name="Google Shape;346;p1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" name="Google Shape;347;p1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48" name="Google Shape;348;p14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2483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 ">
  <p:cSld name="NUMBERS &amp; TEXT 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 txBox="1">
            <a:spLocks noGrp="1"/>
          </p:cNvSpPr>
          <p:nvPr>
            <p:ph type="subTitle" idx="1"/>
          </p:nvPr>
        </p:nvSpPr>
        <p:spPr>
          <a:xfrm>
            <a:off x="3769800" y="2184000"/>
            <a:ext cx="46524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2" name="Google Shape;352;p15"/>
          <p:cNvSpPr txBox="1">
            <a:spLocks noGrp="1"/>
          </p:cNvSpPr>
          <p:nvPr>
            <p:ph type="subTitle" idx="2"/>
          </p:nvPr>
        </p:nvSpPr>
        <p:spPr>
          <a:xfrm>
            <a:off x="3769800" y="3778392"/>
            <a:ext cx="46524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3" name="Google Shape;353;p15"/>
          <p:cNvSpPr txBox="1">
            <a:spLocks noGrp="1"/>
          </p:cNvSpPr>
          <p:nvPr>
            <p:ph type="subTitle" idx="3"/>
          </p:nvPr>
        </p:nvSpPr>
        <p:spPr>
          <a:xfrm>
            <a:off x="3769800" y="5375100"/>
            <a:ext cx="4652400" cy="52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4" name="Google Shape;354;p15"/>
          <p:cNvSpPr txBox="1">
            <a:spLocks noGrp="1"/>
          </p:cNvSpPr>
          <p:nvPr>
            <p:ph type="title" hasCustomPrompt="1"/>
          </p:nvPr>
        </p:nvSpPr>
        <p:spPr>
          <a:xfrm>
            <a:off x="3769800" y="1253600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55" name="Google Shape;355;p15"/>
          <p:cNvSpPr txBox="1">
            <a:spLocks noGrp="1"/>
          </p:cNvSpPr>
          <p:nvPr>
            <p:ph type="title" idx="4" hasCustomPrompt="1"/>
          </p:nvPr>
        </p:nvSpPr>
        <p:spPr>
          <a:xfrm>
            <a:off x="3769800" y="2869164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56" name="Google Shape;356;p15"/>
          <p:cNvSpPr txBox="1">
            <a:spLocks noGrp="1"/>
          </p:cNvSpPr>
          <p:nvPr>
            <p:ph type="title" idx="5" hasCustomPrompt="1"/>
          </p:nvPr>
        </p:nvSpPr>
        <p:spPr>
          <a:xfrm>
            <a:off x="3769800" y="4463565"/>
            <a:ext cx="4652400" cy="93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357" name="Google Shape;357;p15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358" name="Google Shape;358;p1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59" name="Google Shape;359;p1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1" name="Google Shape;361;p15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362" name="Google Shape;362;p15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9" name="Google Shape;369;p15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70" name="Google Shape;370;p1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1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2" name="Google Shape;372;p1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3" name="Google Shape;373;p1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74" name="Google Shape;374;p15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375" name="Google Shape;375;p1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6" name="Google Shape;376;p1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7" name="Google Shape;377;p1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8" name="Google Shape;378;p1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79" name="Google Shape;379;p15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488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16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sp>
          <p:nvSpPr>
            <p:cNvPr id="383" name="Google Shape;383;p16"/>
            <p:cNvSpPr/>
            <p:nvPr/>
          </p:nvSpPr>
          <p:spPr>
            <a:xfrm>
              <a:off x="1228975" y="762900"/>
              <a:ext cx="178500" cy="178500"/>
            </a:xfrm>
            <a:prstGeom prst="mathPlus">
              <a:avLst>
                <a:gd name="adj1" fmla="val 23520"/>
              </a:avLst>
            </a:prstGeom>
            <a:solidFill>
              <a:srgbClr val="DE4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DE42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1139575" y="3369900"/>
              <a:ext cx="89400" cy="89400"/>
            </a:xfrm>
            <a:prstGeom prst="ellipse">
              <a:avLst/>
            </a:prstGeom>
            <a:noFill/>
            <a:ln w="19050" cap="flat" cmpd="sng">
              <a:solidFill>
                <a:srgbClr val="DE42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0" name="Google Shape;390;p16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391" name="Google Shape;391;p16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09" h="12345" extrusionOk="0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12345" extrusionOk="0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95" name="Google Shape;395;p16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DE4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name="adj1" fmla="val 23520"/>
              </a:avLst>
            </a:prstGeom>
            <a:solidFill>
              <a:srgbClr val="DE4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7" name="Google Shape;397;p16"/>
          <p:cNvSpPr txBox="1">
            <a:spLocks noGrp="1"/>
          </p:cNvSpPr>
          <p:nvPr>
            <p:ph type="title"/>
          </p:nvPr>
        </p:nvSpPr>
        <p:spPr>
          <a:xfrm>
            <a:off x="1398835" y="2331364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8" name="Google Shape;398;p16"/>
          <p:cNvSpPr txBox="1">
            <a:spLocks noGrp="1"/>
          </p:cNvSpPr>
          <p:nvPr>
            <p:ph type="subTitle" idx="1"/>
          </p:nvPr>
        </p:nvSpPr>
        <p:spPr>
          <a:xfrm>
            <a:off x="1203200" y="2929267"/>
            <a:ext cx="2846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9" name="Google Shape;399;p16"/>
          <p:cNvSpPr txBox="1">
            <a:spLocks noGrp="1"/>
          </p:cNvSpPr>
          <p:nvPr>
            <p:ph type="title" idx="2"/>
          </p:nvPr>
        </p:nvSpPr>
        <p:spPr>
          <a:xfrm>
            <a:off x="8337735" y="2331364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0" name="Google Shape;400;p16"/>
          <p:cNvSpPr txBox="1">
            <a:spLocks noGrp="1"/>
          </p:cNvSpPr>
          <p:nvPr>
            <p:ph type="subTitle" idx="3"/>
          </p:nvPr>
        </p:nvSpPr>
        <p:spPr>
          <a:xfrm>
            <a:off x="8144168" y="2929267"/>
            <a:ext cx="2844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1" name="Google Shape;401;p16"/>
          <p:cNvSpPr txBox="1">
            <a:spLocks noGrp="1"/>
          </p:cNvSpPr>
          <p:nvPr>
            <p:ph type="title" idx="4"/>
          </p:nvPr>
        </p:nvSpPr>
        <p:spPr>
          <a:xfrm>
            <a:off x="4870151" y="472309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5"/>
          </p:nvPr>
        </p:nvSpPr>
        <p:spPr>
          <a:xfrm>
            <a:off x="4673383" y="5321000"/>
            <a:ext cx="2846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title" idx="6"/>
          </p:nvPr>
        </p:nvSpPr>
        <p:spPr>
          <a:xfrm>
            <a:off x="4868984" y="2331364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7"/>
          </p:nvPr>
        </p:nvSpPr>
        <p:spPr>
          <a:xfrm>
            <a:off x="4673383" y="2929267"/>
            <a:ext cx="2846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title" idx="8"/>
          </p:nvPr>
        </p:nvSpPr>
        <p:spPr>
          <a:xfrm>
            <a:off x="1398251" y="472309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9"/>
          </p:nvPr>
        </p:nvSpPr>
        <p:spPr>
          <a:xfrm>
            <a:off x="1202567" y="5321000"/>
            <a:ext cx="2846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title" idx="13"/>
          </p:nvPr>
        </p:nvSpPr>
        <p:spPr>
          <a:xfrm>
            <a:off x="8602800" y="4723100"/>
            <a:ext cx="1928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6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867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4"/>
          </p:nvPr>
        </p:nvSpPr>
        <p:spPr>
          <a:xfrm>
            <a:off x="8146157" y="5321000"/>
            <a:ext cx="2844400" cy="4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title" idx="15"/>
          </p:nvPr>
        </p:nvSpPr>
        <p:spPr>
          <a:xfrm>
            <a:off x="1951900" y="385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4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53F3-E6B1-4AA0-8F5B-4AAC427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40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4">
  <p:cSld name="TITLE &amp; TEXT 4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"/>
          <p:cNvSpPr txBox="1">
            <a:spLocks noGrp="1"/>
          </p:cNvSpPr>
          <p:nvPr>
            <p:ph type="title"/>
          </p:nvPr>
        </p:nvSpPr>
        <p:spPr>
          <a:xfrm>
            <a:off x="1203201" y="2450667"/>
            <a:ext cx="20968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2" name="Google Shape;412;p17"/>
          <p:cNvSpPr txBox="1">
            <a:spLocks noGrp="1"/>
          </p:cNvSpPr>
          <p:nvPr>
            <p:ph type="subTitle" idx="1"/>
          </p:nvPr>
        </p:nvSpPr>
        <p:spPr>
          <a:xfrm>
            <a:off x="1203200" y="3845552"/>
            <a:ext cx="2096800" cy="11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13" name="Google Shape;413;p17"/>
          <p:cNvSpPr/>
          <p:nvPr/>
        </p:nvSpPr>
        <p:spPr>
          <a:xfrm rot="-5400000" flipH="1">
            <a:off x="7170564" y="1827804"/>
            <a:ext cx="6853267" cy="3189592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7"/>
          <p:cNvSpPr/>
          <p:nvPr/>
        </p:nvSpPr>
        <p:spPr>
          <a:xfrm rot="5400000">
            <a:off x="7824381" y="2490387"/>
            <a:ext cx="6860575" cy="1874667"/>
          </a:xfrm>
          <a:custGeom>
            <a:avLst/>
            <a:gdLst/>
            <a:ahLst/>
            <a:cxnLst/>
            <a:rect l="l" t="t" r="r" b="b"/>
            <a:pathLst>
              <a:path w="27019" h="7383" extrusionOk="0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5" name="Google Shape;415;p17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416" name="Google Shape;416;p1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17" name="Google Shape;417;p1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17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20" name="Google Shape;420;p17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7" name="Google Shape;427;p17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428" name="Google Shape;428;p1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9" name="Google Shape;429;p1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0" name="Google Shape;430;p1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1" name="Google Shape;431;p1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32" name="Google Shape;432;p17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433" name="Google Shape;433;p1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4" name="Google Shape;434;p1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5" name="Google Shape;435;p1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6" name="Google Shape;436;p1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37" name="Google Shape;437;p17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31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6 ">
  <p:cSld name="TITLE &amp; TEXT 6 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 txBox="1">
            <a:spLocks noGrp="1"/>
          </p:cNvSpPr>
          <p:nvPr>
            <p:ph type="title"/>
          </p:nvPr>
        </p:nvSpPr>
        <p:spPr>
          <a:xfrm>
            <a:off x="8997651" y="2450667"/>
            <a:ext cx="15164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sz="2933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3333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1"/>
          </p:nvPr>
        </p:nvSpPr>
        <p:spPr>
          <a:xfrm>
            <a:off x="8997651" y="3845549"/>
            <a:ext cx="2096800" cy="9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 rot="5400000" flipH="1">
            <a:off x="-1831830" y="1836577"/>
            <a:ext cx="6853267" cy="3189592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18"/>
          <p:cNvSpPr/>
          <p:nvPr/>
        </p:nvSpPr>
        <p:spPr>
          <a:xfrm rot="-5400000">
            <a:off x="-2492952" y="2488920"/>
            <a:ext cx="6860575" cy="1874667"/>
          </a:xfrm>
          <a:custGeom>
            <a:avLst/>
            <a:gdLst/>
            <a:ahLst/>
            <a:cxnLst/>
            <a:rect l="l" t="t" r="r" b="b"/>
            <a:pathLst>
              <a:path w="27019" h="7383" extrusionOk="0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18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445" name="Google Shape;445;p18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46" name="Google Shape;446;p18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8" name="Google Shape;448;p18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49" name="Google Shape;449;p18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56" name="Google Shape;456;p18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457" name="Google Shape;457;p1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8" name="Google Shape;458;p1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9" name="Google Shape;459;p1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0" name="Google Shape;460;p1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61" name="Google Shape;461;p18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462" name="Google Shape;462;p1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3" name="Google Shape;463;p1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4" name="Google Shape;464;p1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5" name="Google Shape;465;p1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66" name="Google Shape;466;p18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7584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5">
  <p:cSld name="TITLE &amp; TEXT 5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 txBox="1">
            <a:spLocks noGrp="1"/>
          </p:cNvSpPr>
          <p:nvPr>
            <p:ph type="title"/>
          </p:nvPr>
        </p:nvSpPr>
        <p:spPr>
          <a:xfrm>
            <a:off x="1853617" y="2450667"/>
            <a:ext cx="14464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None/>
              <a:defRPr sz="2933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33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"/>
          </p:nvPr>
        </p:nvSpPr>
        <p:spPr>
          <a:xfrm>
            <a:off x="1203184" y="3845552"/>
            <a:ext cx="2096800" cy="11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1" name="Google Shape;471;p19"/>
          <p:cNvSpPr/>
          <p:nvPr/>
        </p:nvSpPr>
        <p:spPr>
          <a:xfrm rot="-5400000" flipH="1">
            <a:off x="7329939" y="1995869"/>
            <a:ext cx="6864332" cy="2859944"/>
          </a:xfrm>
          <a:custGeom>
            <a:avLst/>
            <a:gdLst/>
            <a:ahLst/>
            <a:cxnLst/>
            <a:rect l="l" t="t" r="r" b="b"/>
            <a:pathLst>
              <a:path w="129532" h="53968" extrusionOk="0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19"/>
          <p:cNvSpPr/>
          <p:nvPr/>
        </p:nvSpPr>
        <p:spPr>
          <a:xfrm rot="10800000">
            <a:off x="9613869" y="-6331"/>
            <a:ext cx="2578131" cy="1683940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4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3" name="Google Shape;473;p19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474" name="Google Shape;474;p1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75" name="Google Shape;475;p1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7" name="Google Shape;477;p19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78" name="Google Shape;478;p19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85" name="Google Shape;485;p19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486" name="Google Shape;486;p1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0" name="Google Shape;490;p19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491" name="Google Shape;491;p1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95" name="Google Shape;495;p19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89114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/>
          <p:nvPr/>
        </p:nvSpPr>
        <p:spPr>
          <a:xfrm rot="5400000" flipH="1">
            <a:off x="-2002194" y="1995869"/>
            <a:ext cx="6864332" cy="2859944"/>
          </a:xfrm>
          <a:custGeom>
            <a:avLst/>
            <a:gdLst/>
            <a:ahLst/>
            <a:cxnLst/>
            <a:rect l="l" t="t" r="r" b="b"/>
            <a:pathLst>
              <a:path w="129532" h="53968" extrusionOk="0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0"/>
          <p:cNvSpPr/>
          <p:nvPr/>
        </p:nvSpPr>
        <p:spPr>
          <a:xfrm rot="10800000" flipH="1">
            <a:off x="77" y="-6331"/>
            <a:ext cx="2578131" cy="1683940"/>
          </a:xfrm>
          <a:custGeom>
            <a:avLst/>
            <a:gdLst/>
            <a:ahLst/>
            <a:cxnLst/>
            <a:rect l="l" t="t" r="r" b="b"/>
            <a:pathLst>
              <a:path w="22019" h="14382" extrusionOk="0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57150" dist="19050" dir="4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0" name="Google Shape;500;p20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501" name="Google Shape;501;p2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02" name="Google Shape;502;p2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4" name="Google Shape;504;p20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05" name="Google Shape;505;p20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12" name="Google Shape;512;p20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13" name="Google Shape;513;p2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" name="Google Shape;514;p2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" name="Google Shape;515;p2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" name="Google Shape;516;p2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17" name="Google Shape;517;p20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19" name="Google Shape;519;p20"/>
          <p:cNvSpPr txBox="1">
            <a:spLocks noGrp="1"/>
          </p:cNvSpPr>
          <p:nvPr>
            <p:ph type="title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88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/>
          <p:nvPr/>
        </p:nvSpPr>
        <p:spPr>
          <a:xfrm>
            <a:off x="4874734" y="1823735"/>
            <a:ext cx="4721009" cy="4721204"/>
          </a:xfrm>
          <a:custGeom>
            <a:avLst/>
            <a:gdLst/>
            <a:ahLst/>
            <a:cxnLst/>
            <a:rect l="l" t="t" r="r" b="b"/>
            <a:pathLst>
              <a:path w="96934" h="96938" extrusionOk="0">
                <a:moveTo>
                  <a:pt x="48467" y="1"/>
                </a:moveTo>
                <a:cubicBezTo>
                  <a:pt x="21697" y="1"/>
                  <a:pt x="1" y="21702"/>
                  <a:pt x="1" y="48471"/>
                </a:cubicBezTo>
                <a:cubicBezTo>
                  <a:pt x="1" y="75235"/>
                  <a:pt x="21697" y="96937"/>
                  <a:pt x="48467" y="96937"/>
                </a:cubicBezTo>
                <a:cubicBezTo>
                  <a:pt x="75237" y="96937"/>
                  <a:pt x="96933" y="75235"/>
                  <a:pt x="96933" y="48471"/>
                </a:cubicBezTo>
                <a:cubicBezTo>
                  <a:pt x="96933" y="21702"/>
                  <a:pt x="75237" y="1"/>
                  <a:pt x="48467" y="1"/>
                </a:cubicBezTo>
                <a:close/>
              </a:path>
            </a:pathLst>
          </a:custGeom>
          <a:gradFill>
            <a:gsLst>
              <a:gs pos="0">
                <a:srgbClr val="FFC002">
                  <a:alpha val="29019"/>
                </a:srgbClr>
              </a:gs>
              <a:gs pos="100000">
                <a:srgbClr val="E69138">
                  <a:alpha val="2901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2" name="Google Shape;522;p21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523" name="Google Shape;523;p21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24" name="Google Shape;524;p21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34" name="Google Shape;534;p21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35" name="Google Shape;535;p2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39" name="Google Shape;539;p21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540" name="Google Shape;540;p2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44" name="Google Shape;544;p21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46" name="Google Shape;546;p21"/>
          <p:cNvSpPr txBox="1">
            <a:spLocks noGrp="1"/>
          </p:cNvSpPr>
          <p:nvPr>
            <p:ph type="title"/>
          </p:nvPr>
        </p:nvSpPr>
        <p:spPr>
          <a:xfrm>
            <a:off x="2445733" y="2172697"/>
            <a:ext cx="7150000" cy="1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7" name="Google Shape;547;p21"/>
          <p:cNvSpPr txBox="1">
            <a:spLocks noGrp="1"/>
          </p:cNvSpPr>
          <p:nvPr>
            <p:ph type="subTitle" idx="1"/>
          </p:nvPr>
        </p:nvSpPr>
        <p:spPr>
          <a:xfrm flipH="1">
            <a:off x="3903933" y="3765033"/>
            <a:ext cx="4384000" cy="11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48" name="Google Shape;548;p21"/>
          <p:cNvSpPr txBox="1"/>
          <p:nvPr/>
        </p:nvSpPr>
        <p:spPr>
          <a:xfrm>
            <a:off x="1443200" y="5454600"/>
            <a:ext cx="9305600" cy="1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1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605265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2"/>
          <p:cNvSpPr txBox="1">
            <a:spLocks noGrp="1"/>
          </p:cNvSpPr>
          <p:nvPr>
            <p:ph type="title"/>
          </p:nvPr>
        </p:nvSpPr>
        <p:spPr>
          <a:xfrm>
            <a:off x="1951900" y="731467"/>
            <a:ext cx="828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2400">
                <a:solidFill>
                  <a:srgbClr val="FFC39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299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3"/>
          <p:cNvGrpSpPr/>
          <p:nvPr/>
        </p:nvGrpSpPr>
        <p:grpSpPr>
          <a:xfrm>
            <a:off x="819334" y="346734"/>
            <a:ext cx="10328100" cy="5773233"/>
            <a:chOff x="614500" y="260050"/>
            <a:chExt cx="7746075" cy="4329925"/>
          </a:xfrm>
        </p:grpSpPr>
        <p:grpSp>
          <p:nvGrpSpPr>
            <p:cNvPr id="553" name="Google Shape;553;p2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54" name="Google Shape;554;p2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0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" name="Google Shape;555;p2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avLst/>
                <a:gdLst/>
                <a:ahLst/>
                <a:cxnLst/>
                <a:rect l="l" t="t" r="r" b="b"/>
                <a:pathLst>
                  <a:path w="15506" h="785" extrusionOk="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6" name="Google Shape;556;p23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57" name="Google Shape;557;p23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w="19050" cap="flat" cmpd="sng">
                <a:solidFill>
                  <a:srgbClr val="DE42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3" name="Google Shape;563;p23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64" name="Google Shape;564;p23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65" name="Google Shape;565;p2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" name="Google Shape;566;p2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" name="Google Shape;567;p2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" name="Google Shape;568;p2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69" name="Google Shape;569;p23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570" name="Google Shape;570;p2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9" h="12345" extrusionOk="0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12345" extrusionOk="0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74" name="Google Shape;574;p23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name="adj1" fmla="val 23520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76231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913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BLANK SLIDE ">
    <p:bg>
      <p:bgPr>
        <a:solidFill>
          <a:srgbClr val="FFFFFF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0862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453F3-E6B1-4AA0-8F5B-4AAC427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536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963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4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649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900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36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7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494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692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331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714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65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4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31904" y="3525012"/>
            <a:ext cx="6960096" cy="144016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48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31904" y="4965171"/>
            <a:ext cx="6959899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33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3831910" y="208364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4007280" y="459152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2623864" y="2922816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814344" y="107346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5246112" y="19023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7490941" y="3179621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7284210" y="981533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6384033" y="4494287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06107" y="331184"/>
            <a:ext cx="6179787" cy="6195632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71798" y="2802137"/>
            <a:ext cx="3648404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71601" y="3570221"/>
            <a:ext cx="364840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0480"/>
            <a:ext cx="2116161" cy="201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469" y="4833056"/>
            <a:ext cx="1876544" cy="20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981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6346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791744" y="502830"/>
            <a:ext cx="4608512" cy="4620329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2131" y="5106393"/>
            <a:ext cx="4608512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1933" y="5925277"/>
            <a:ext cx="4608512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17955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612156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61003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51424" y="2133096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89508" y="2129832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6311" y="2129832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02681" y="2133096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911424" y="1893096"/>
            <a:ext cx="24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3561843" y="1893096"/>
            <a:ext cx="24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6212261" y="1893096"/>
            <a:ext cx="24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8862681" y="1893096"/>
            <a:ext cx="2400000" cy="24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521924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79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42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555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695733" y="1873019"/>
            <a:ext cx="8496267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334589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4079776" cy="29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112000" y="3930000"/>
            <a:ext cx="4080000" cy="29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98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04523" y="0"/>
            <a:ext cx="2831637" cy="4293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360363" y="2564904"/>
            <a:ext cx="2831637" cy="4293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5132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57145" y="1700808"/>
            <a:ext cx="3264727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452723" y="1700808"/>
            <a:ext cx="3264364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947939" y="1700808"/>
            <a:ext cx="3264364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701865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82" y="1700809"/>
            <a:ext cx="3898337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62" y="1700809"/>
            <a:ext cx="3898337" cy="33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10208" y="1832542"/>
            <a:ext cx="3600000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427952" y="1832542"/>
            <a:ext cx="3648000" cy="211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100103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3796148" y="1572993"/>
            <a:ext cx="4535419" cy="4535419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9310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952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504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28504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4877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874877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8874429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859119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18400" y="2973837"/>
            <a:ext cx="65736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18400" y="3605272"/>
            <a:ext cx="65736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86" y="4869161"/>
            <a:ext cx="1351860" cy="13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5" y="1267653"/>
            <a:ext cx="864096" cy="86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559757"/>
            <a:ext cx="589523" cy="5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523" y="2372267"/>
            <a:ext cx="480053" cy="4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487488" y="1700810"/>
            <a:ext cx="3447541" cy="3456381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459" y="4771745"/>
            <a:ext cx="1967541" cy="212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969139" y="-68703"/>
            <a:ext cx="1173107" cy="12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06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5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1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8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4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2877119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499950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72465" y="975267"/>
            <a:ext cx="7847200" cy="1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nton"/>
              <a:buNone/>
              <a:defRPr sz="330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854300" y="3166367"/>
            <a:ext cx="5821200" cy="1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sz="110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3485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80" name="Google Shape;58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248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98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7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10.svg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.svg"/><Relationship Id="rId11" Type="http://schemas.openxmlformats.org/officeDocument/2006/relationships/image" Target="../media/image26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34.png"/><Relationship Id="rId30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0093" y="468034"/>
            <a:ext cx="858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Trường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sư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</a:t>
            </a:r>
            <a:r>
              <a:rPr lang="en-US" sz="2400" dirty="0" err="1" smtClean="0"/>
              <a:t>kỹ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phố</a:t>
            </a:r>
            <a:r>
              <a:rPr lang="en-US" sz="2400" dirty="0" smtClean="0"/>
              <a:t> </a:t>
            </a:r>
            <a:r>
              <a:rPr lang="en-US" sz="2400" dirty="0" err="1" smtClean="0"/>
              <a:t>Hồ</a:t>
            </a:r>
            <a:r>
              <a:rPr lang="en-US" sz="2400" dirty="0" smtClean="0"/>
              <a:t> </a:t>
            </a:r>
            <a:r>
              <a:rPr lang="en-US" sz="2400" dirty="0" err="1" smtClean="0"/>
              <a:t>Chí</a:t>
            </a:r>
            <a:r>
              <a:rPr lang="en-US" sz="2400" dirty="0" smtClean="0"/>
              <a:t> Minh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12623" y="1746099"/>
            <a:ext cx="854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Bộ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môn</a:t>
            </a:r>
            <a:r>
              <a:rPr lang="en-US" sz="3600" b="1" dirty="0" smtClean="0">
                <a:solidFill>
                  <a:srgbClr val="FF0000"/>
                </a:solidFill>
              </a:rPr>
              <a:t>: </a:t>
            </a:r>
            <a:r>
              <a:rPr lang="en-US" sz="3600" b="1" dirty="0" err="1" smtClean="0">
                <a:solidFill>
                  <a:srgbClr val="FF0000"/>
                </a:solidFill>
              </a:rPr>
              <a:t>Cấu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trúc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dữ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liệu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và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giải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thuật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5188" y="3531556"/>
            <a:ext cx="942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Bài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cáo</a:t>
            </a:r>
            <a:r>
              <a:rPr lang="en-US" sz="2400" dirty="0" smtClean="0"/>
              <a:t>: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Stack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trò</a:t>
            </a:r>
            <a:r>
              <a:rPr lang="en-US" sz="2400" dirty="0" smtClean="0"/>
              <a:t> </a:t>
            </a:r>
            <a:r>
              <a:rPr lang="en-US" sz="2400" dirty="0" err="1" smtClean="0"/>
              <a:t>chơi</a:t>
            </a:r>
            <a:r>
              <a:rPr lang="en-US" sz="2400" dirty="0" smtClean="0"/>
              <a:t> </a:t>
            </a:r>
            <a:r>
              <a:rPr lang="en-US" sz="2400" dirty="0" err="1" smtClean="0"/>
              <a:t>xếp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(Game Puzzle)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156" y="304799"/>
            <a:ext cx="1885950" cy="2419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5303" y="4641669"/>
            <a:ext cx="3259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Sinh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viên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thực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hiện</a:t>
            </a:r>
            <a:r>
              <a:rPr lang="en-US" sz="2000" b="1" dirty="0" smtClean="0"/>
              <a:t>: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Nguyễn</a:t>
            </a:r>
            <a:r>
              <a:rPr lang="en-US" sz="2000" dirty="0" smtClean="0"/>
              <a:t> </a:t>
            </a:r>
            <a:r>
              <a:rPr lang="en-US" sz="2000" dirty="0" err="1" smtClean="0"/>
              <a:t>Gia</a:t>
            </a:r>
            <a:r>
              <a:rPr lang="en-US" sz="2000" dirty="0" smtClean="0"/>
              <a:t> </a:t>
            </a:r>
            <a:r>
              <a:rPr lang="en-US" sz="2000" dirty="0" err="1" smtClean="0"/>
              <a:t>Huy</a:t>
            </a:r>
            <a:r>
              <a:rPr lang="en-US" sz="2000" dirty="0" smtClean="0"/>
              <a:t> 18110121</a:t>
            </a:r>
          </a:p>
          <a:p>
            <a:r>
              <a:rPr lang="en-US" sz="2000" dirty="0" err="1" smtClean="0"/>
              <a:t>Đinh</a:t>
            </a:r>
            <a:r>
              <a:rPr lang="en-US" sz="2000" dirty="0" smtClean="0"/>
              <a:t> Minh </a:t>
            </a:r>
            <a:r>
              <a:rPr lang="en-US" sz="2000" dirty="0" err="1" smtClean="0"/>
              <a:t>Thiện</a:t>
            </a:r>
            <a:r>
              <a:rPr lang="en-US" sz="2000" dirty="0" smtClean="0"/>
              <a:t> 18110205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763794" y="615696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813467"/>
            <a:ext cx="5477256" cy="349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714"/>
            <a:ext cx="5886875" cy="3483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7824" y="121615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Hàm</a:t>
            </a:r>
            <a:r>
              <a:rPr lang="en-US" b="1" dirty="0" smtClean="0"/>
              <a:t> </a:t>
            </a:r>
            <a:r>
              <a:rPr lang="en-US" b="1" dirty="0" err="1" smtClean="0"/>
              <a:t>trộn</a:t>
            </a:r>
            <a:endParaRPr lang="en-US" b="1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771" y="228646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328366" y="62440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48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2984" y="246934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389889" y="1956816"/>
            <a:ext cx="97840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(Swap)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 st1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Stack st2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4457" y="6183086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34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352541"/>
            <a:ext cx="5775960" cy="3359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12" y="2272587"/>
            <a:ext cx="5821826" cy="342891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2984" y="246934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097280" y="1412970"/>
            <a:ext cx="286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(Swap)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258697" y="61395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8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595376" y="1599995"/>
            <a:ext cx="859536" cy="777240"/>
          </a:xfrm>
          <a:prstGeom prst="chevron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371596" y="1533262"/>
            <a:ext cx="886968" cy="841248"/>
          </a:xfrm>
          <a:prstGeom prst="chevron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345" y="1953886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400" b="1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5300" y="932723"/>
            <a:ext cx="53916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quay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stack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chia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65" y="5303167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Demo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2550481" y="5433035"/>
            <a:ext cx="813816" cy="859536"/>
          </a:xfrm>
          <a:prstGeom prst="chevron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3525873" y="5433035"/>
            <a:ext cx="868680" cy="914400"/>
          </a:xfrm>
          <a:prstGeom prst="chevron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494040" y="5390556"/>
            <a:ext cx="841248" cy="987552"/>
          </a:xfrm>
          <a:prstGeom prst="chevron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104149">
            <a:off x="8497288" y="2086908"/>
            <a:ext cx="3917483" cy="5140760"/>
          </a:xfrm>
          <a:custGeom>
            <a:avLst/>
            <a:gdLst>
              <a:gd name="connsiteX0" fmla="*/ 2865494 w 3295233"/>
              <a:gd name="connsiteY0" fmla="*/ 1570228 h 5140760"/>
              <a:gd name="connsiteX1" fmla="*/ 2937575 w 3295233"/>
              <a:gd name="connsiteY1" fmla="*/ 1562962 h 5140760"/>
              <a:gd name="connsiteX2" fmla="*/ 3295233 w 3295233"/>
              <a:gd name="connsiteY2" fmla="*/ 1920620 h 5140760"/>
              <a:gd name="connsiteX3" fmla="*/ 3295233 w 3295233"/>
              <a:gd name="connsiteY3" fmla="*/ 4544124 h 5140760"/>
              <a:gd name="connsiteX4" fmla="*/ 2937575 w 3295233"/>
              <a:gd name="connsiteY4" fmla="*/ 4901782 h 5140760"/>
              <a:gd name="connsiteX5" fmla="*/ 2579917 w 3295233"/>
              <a:gd name="connsiteY5" fmla="*/ 4544124 h 5140760"/>
              <a:gd name="connsiteX6" fmla="*/ 2579917 w 3295233"/>
              <a:gd name="connsiteY6" fmla="*/ 1920620 h 5140760"/>
              <a:gd name="connsiteX7" fmla="*/ 2865494 w 3295233"/>
              <a:gd name="connsiteY7" fmla="*/ 1570228 h 5140760"/>
              <a:gd name="connsiteX8" fmla="*/ 326979 w 3295233"/>
              <a:gd name="connsiteY8" fmla="*/ 1810260 h 5140760"/>
              <a:gd name="connsiteX9" fmla="*/ 409508 w 3295233"/>
              <a:gd name="connsiteY9" fmla="*/ 1801940 h 5140760"/>
              <a:gd name="connsiteX10" fmla="*/ 819016 w 3295233"/>
              <a:gd name="connsiteY10" fmla="*/ 2211447 h 5140760"/>
              <a:gd name="connsiteX11" fmla="*/ 819015 w 3295233"/>
              <a:gd name="connsiteY11" fmla="*/ 4731253 h 5140760"/>
              <a:gd name="connsiteX12" fmla="*/ 409508 w 3295233"/>
              <a:gd name="connsiteY12" fmla="*/ 5140760 h 5140760"/>
              <a:gd name="connsiteX13" fmla="*/ 0 w 3295233"/>
              <a:gd name="connsiteY13" fmla="*/ 4731253 h 5140760"/>
              <a:gd name="connsiteX14" fmla="*/ 1 w 3295233"/>
              <a:gd name="connsiteY14" fmla="*/ 2211447 h 5140760"/>
              <a:gd name="connsiteX15" fmla="*/ 326979 w 3295233"/>
              <a:gd name="connsiteY15" fmla="*/ 1810260 h 5140760"/>
              <a:gd name="connsiteX16" fmla="*/ 1216752 w 3295233"/>
              <a:gd name="connsiteY16" fmla="*/ 810386 h 5140760"/>
              <a:gd name="connsiteX17" fmla="*/ 1293426 w 3295233"/>
              <a:gd name="connsiteY17" fmla="*/ 802657 h 5140760"/>
              <a:gd name="connsiteX18" fmla="*/ 1673877 w 3295233"/>
              <a:gd name="connsiteY18" fmla="*/ 1183107 h 5140760"/>
              <a:gd name="connsiteX19" fmla="*/ 1673877 w 3295233"/>
              <a:gd name="connsiteY19" fmla="*/ 3761025 h 5140760"/>
              <a:gd name="connsiteX20" fmla="*/ 1293426 w 3295233"/>
              <a:gd name="connsiteY20" fmla="*/ 4141476 h 5140760"/>
              <a:gd name="connsiteX21" fmla="*/ 912976 w 3295233"/>
              <a:gd name="connsiteY21" fmla="*/ 3761025 h 5140760"/>
              <a:gd name="connsiteX22" fmla="*/ 912976 w 3295233"/>
              <a:gd name="connsiteY22" fmla="*/ 1183107 h 5140760"/>
              <a:gd name="connsiteX23" fmla="*/ 1216752 w 3295233"/>
              <a:gd name="connsiteY23" fmla="*/ 810386 h 5140760"/>
              <a:gd name="connsiteX24" fmla="*/ 2082919 w 3295233"/>
              <a:gd name="connsiteY24" fmla="*/ 7706 h 5140760"/>
              <a:gd name="connsiteX25" fmla="*/ 2159359 w 3295233"/>
              <a:gd name="connsiteY25" fmla="*/ 0 h 5140760"/>
              <a:gd name="connsiteX26" fmla="*/ 2538648 w 3295233"/>
              <a:gd name="connsiteY26" fmla="*/ 379289 h 5140760"/>
              <a:gd name="connsiteX27" fmla="*/ 2538648 w 3295233"/>
              <a:gd name="connsiteY27" fmla="*/ 2959531 h 5140760"/>
              <a:gd name="connsiteX28" fmla="*/ 2159358 w 3295233"/>
              <a:gd name="connsiteY28" fmla="*/ 3338820 h 5140760"/>
              <a:gd name="connsiteX29" fmla="*/ 1780070 w 3295233"/>
              <a:gd name="connsiteY29" fmla="*/ 2959531 h 5140760"/>
              <a:gd name="connsiteX30" fmla="*/ 1780069 w 3295233"/>
              <a:gd name="connsiteY30" fmla="*/ 379289 h 5140760"/>
              <a:gd name="connsiteX31" fmla="*/ 2082919 w 3295233"/>
              <a:gd name="connsiteY31" fmla="*/ 7706 h 51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95233" h="5140760">
                <a:moveTo>
                  <a:pt x="2865494" y="1570228"/>
                </a:moveTo>
                <a:cubicBezTo>
                  <a:pt x="2888777" y="1565464"/>
                  <a:pt x="2912884" y="1562962"/>
                  <a:pt x="2937575" y="1562962"/>
                </a:cubicBezTo>
                <a:cubicBezTo>
                  <a:pt x="3135104" y="1562962"/>
                  <a:pt x="3295233" y="1723091"/>
                  <a:pt x="3295233" y="1920620"/>
                </a:cubicBezTo>
                <a:lnTo>
                  <a:pt x="3295233" y="4544124"/>
                </a:lnTo>
                <a:cubicBezTo>
                  <a:pt x="3295233" y="4741653"/>
                  <a:pt x="3135104" y="4901782"/>
                  <a:pt x="2937575" y="4901782"/>
                </a:cubicBezTo>
                <a:cubicBezTo>
                  <a:pt x="2740046" y="4901782"/>
                  <a:pt x="2579917" y="4741653"/>
                  <a:pt x="2579917" y="4544124"/>
                </a:cubicBezTo>
                <a:lnTo>
                  <a:pt x="2579917" y="1920620"/>
                </a:lnTo>
                <a:cubicBezTo>
                  <a:pt x="2579917" y="1747783"/>
                  <a:pt x="2702516" y="1603579"/>
                  <a:pt x="2865494" y="1570228"/>
                </a:cubicBezTo>
                <a:close/>
                <a:moveTo>
                  <a:pt x="326979" y="1810260"/>
                </a:moveTo>
                <a:cubicBezTo>
                  <a:pt x="353636" y="1804805"/>
                  <a:pt x="381238" y="1801940"/>
                  <a:pt x="409508" y="1801940"/>
                </a:cubicBezTo>
                <a:cubicBezTo>
                  <a:pt x="635672" y="1801940"/>
                  <a:pt x="819015" y="1985283"/>
                  <a:pt x="819016" y="2211447"/>
                </a:cubicBezTo>
                <a:lnTo>
                  <a:pt x="819015" y="4731253"/>
                </a:lnTo>
                <a:cubicBezTo>
                  <a:pt x="819015" y="4957417"/>
                  <a:pt x="635672" y="5140760"/>
                  <a:pt x="409508" y="5140760"/>
                </a:cubicBezTo>
                <a:cubicBezTo>
                  <a:pt x="183344" y="5140760"/>
                  <a:pt x="1" y="4957417"/>
                  <a:pt x="0" y="4731253"/>
                </a:cubicBezTo>
                <a:lnTo>
                  <a:pt x="1" y="2211447"/>
                </a:lnTo>
                <a:cubicBezTo>
                  <a:pt x="1" y="2013553"/>
                  <a:pt x="140373" y="1848445"/>
                  <a:pt x="326979" y="1810260"/>
                </a:cubicBezTo>
                <a:close/>
                <a:moveTo>
                  <a:pt x="1216752" y="810386"/>
                </a:moveTo>
                <a:cubicBezTo>
                  <a:pt x="1241519" y="805318"/>
                  <a:pt x="1267161" y="802657"/>
                  <a:pt x="1293426" y="802657"/>
                </a:cubicBezTo>
                <a:cubicBezTo>
                  <a:pt x="1503543" y="802657"/>
                  <a:pt x="1673877" y="972990"/>
                  <a:pt x="1673877" y="1183107"/>
                </a:cubicBezTo>
                <a:lnTo>
                  <a:pt x="1673877" y="3761025"/>
                </a:lnTo>
                <a:cubicBezTo>
                  <a:pt x="1673877" y="3971143"/>
                  <a:pt x="1503544" y="4141476"/>
                  <a:pt x="1293426" y="4141476"/>
                </a:cubicBezTo>
                <a:cubicBezTo>
                  <a:pt x="1083310" y="4141477"/>
                  <a:pt x="912975" y="3971142"/>
                  <a:pt x="912976" y="3761025"/>
                </a:cubicBezTo>
                <a:lnTo>
                  <a:pt x="912976" y="1183107"/>
                </a:lnTo>
                <a:cubicBezTo>
                  <a:pt x="912975" y="999255"/>
                  <a:pt x="1043387" y="845862"/>
                  <a:pt x="1216752" y="810386"/>
                </a:cubicBezTo>
                <a:close/>
                <a:moveTo>
                  <a:pt x="2082919" y="7706"/>
                </a:moveTo>
                <a:cubicBezTo>
                  <a:pt x="2107610" y="2654"/>
                  <a:pt x="2133174" y="0"/>
                  <a:pt x="2159359" y="0"/>
                </a:cubicBezTo>
                <a:cubicBezTo>
                  <a:pt x="2368835" y="0"/>
                  <a:pt x="2538647" y="169813"/>
                  <a:pt x="2538648" y="379289"/>
                </a:cubicBezTo>
                <a:lnTo>
                  <a:pt x="2538648" y="2959531"/>
                </a:lnTo>
                <a:cubicBezTo>
                  <a:pt x="2538647" y="3169007"/>
                  <a:pt x="2368834" y="3338820"/>
                  <a:pt x="2159358" y="3338820"/>
                </a:cubicBezTo>
                <a:cubicBezTo>
                  <a:pt x="1949883" y="3338820"/>
                  <a:pt x="1780070" y="3169007"/>
                  <a:pt x="1780070" y="2959531"/>
                </a:cubicBezTo>
                <a:lnTo>
                  <a:pt x="1780069" y="379289"/>
                </a:lnTo>
                <a:cubicBezTo>
                  <a:pt x="1780070" y="195998"/>
                  <a:pt x="1910083" y="43073"/>
                  <a:pt x="2082919" y="770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58400" y="63781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150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9" grpId="0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908" y="2989385"/>
            <a:ext cx="1065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CÁC BẠN VÀ THẦY CÔ ĐÃ LẮNG NGHE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50880" y="632242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40526" y="672546"/>
            <a:ext cx="10052176" cy="5376300"/>
            <a:chOff x="1478383" y="794467"/>
            <a:chExt cx="10194893" cy="5376300"/>
          </a:xfrm>
        </p:grpSpPr>
        <p:sp>
          <p:nvSpPr>
            <p:cNvPr id="5" name="Oval 4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19"/>
            <p:cNvSpPr/>
            <p:nvPr/>
          </p:nvSpPr>
          <p:spPr>
            <a:xfrm>
              <a:off x="7062676" y="1040593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20"/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21"/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22"/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23"/>
            <p:cNvSpPr/>
            <p:nvPr/>
          </p:nvSpPr>
          <p:spPr>
            <a:xfrm>
              <a:off x="7007887" y="5114836"/>
              <a:ext cx="3722097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" name="Straight Connector 17"/>
            <p:cNvCxnSpPr>
              <a:stCxn id="13" idx="6"/>
              <a:endCxn id="7" idx="1"/>
            </p:cNvCxnSpPr>
            <p:nvPr/>
          </p:nvCxnSpPr>
          <p:spPr>
            <a:xfrm>
              <a:off x="5663172" y="1437850"/>
              <a:ext cx="1399503" cy="45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  <a:stCxn id="15" idx="6"/>
              <a:endCxn id="9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stCxn id="16" idx="6"/>
              <a:endCxn id="10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  <a:stCxn id="17" idx="6"/>
              <a:endCxn id="11" idx="1"/>
            </p:cNvCxnSpPr>
            <p:nvPr/>
          </p:nvCxnSpPr>
          <p:spPr>
            <a:xfrm flipV="1">
              <a:off x="5663172" y="5516609"/>
              <a:ext cx="1344714" cy="107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Graphic 70" descr="Laptop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35" name="Graphic 72" descr="Monitor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9272" y="4307000"/>
              <a:ext cx="396000" cy="396000"/>
            </a:xfrm>
            <a:prstGeom prst="rect">
              <a:avLst/>
            </a:prstGeom>
          </p:spPr>
        </p:pic>
        <p:pic>
          <p:nvPicPr>
            <p:cNvPr id="36" name="Graphic 74" descr="Smart Phon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1410" y="1239381"/>
              <a:ext cx="396000" cy="396000"/>
            </a:xfrm>
            <a:prstGeom prst="rect">
              <a:avLst/>
            </a:prstGeom>
          </p:spPr>
        </p:pic>
        <p:pic>
          <p:nvPicPr>
            <p:cNvPr id="37" name="Graphic 76" descr="Tablet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99272" y="2262231"/>
              <a:ext cx="396000" cy="396000"/>
            </a:xfrm>
            <a:prstGeom prst="rect">
              <a:avLst/>
            </a:prstGeom>
          </p:spPr>
        </p:pic>
        <p:pic>
          <p:nvPicPr>
            <p:cNvPr id="38" name="Graphic 78" descr="Computer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61410" y="5334674"/>
              <a:ext cx="396000" cy="396000"/>
            </a:xfrm>
            <a:prstGeom prst="rect">
              <a:avLst/>
            </a:prstGeom>
          </p:spPr>
        </p:pic>
        <p:pic>
          <p:nvPicPr>
            <p:cNvPr id="39" name="Graphic 80" descr="Single gear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40" name="Graphic 82" descr="Stopwatch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41" name="Graphic 84" descr="Lightbulb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42" name="Graphic 86" descr="Head with Gears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43" name="Oval 42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6" name="Graphic 91" descr="Teacher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608703" y="2784999"/>
              <a:ext cx="23108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spc="3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GAME PUZZLE</a:t>
              </a:r>
              <a:endParaRPr lang="en-IN" sz="3600" spc="3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88511" y="885438"/>
              <a:ext cx="26103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" panose="020B0806030504020204" pitchFamily="34" charset="0"/>
                <a:cs typeface="Times New Roman" panose="02020603050405020304" pitchFamily="18" charset="0"/>
              </a:endParaRPr>
            </a:p>
            <a:p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I.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Giới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thiệu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trò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chơi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77979" y="2233767"/>
              <a:ext cx="2610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II. Ý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Tưởng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,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mục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tiêu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596520" y="3132412"/>
              <a:ext cx="28399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III.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Tổng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q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uan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chương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" panose="020B0806030504020204" pitchFamily="34" charset="0"/>
                  <a:cs typeface="Times New Roman" panose="02020603050405020304" pitchFamily="18" charset="0"/>
                </a:rPr>
                <a:t>trình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" panose="020B08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277979" y="4160711"/>
              <a:ext cx="27019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IV.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Ứng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Stack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vào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xây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dựng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chương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trình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88871" y="5214629"/>
              <a:ext cx="2916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V.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luận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, </a:t>
              </a:r>
              <a:r>
                <a:rPr lang="en-IN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chạy</a:t>
              </a:r>
              <a:r>
                <a:rPr lang="en-IN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 Demo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Graphic 100" descr="Optical disc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826730" y="4274025"/>
              <a:ext cx="432000" cy="432000"/>
            </a:xfrm>
            <a:prstGeom prst="rect">
              <a:avLst/>
            </a:prstGeom>
          </p:spPr>
        </p:pic>
        <p:pic>
          <p:nvPicPr>
            <p:cNvPr id="55" name="Graphic 102" descr="Projector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41954" y="1221381"/>
              <a:ext cx="432000" cy="432000"/>
            </a:xfrm>
            <a:prstGeom prst="rect">
              <a:avLst/>
            </a:prstGeom>
          </p:spPr>
        </p:pic>
        <p:pic>
          <p:nvPicPr>
            <p:cNvPr id="56" name="Graphic 104" descr="Camera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770967" y="2236052"/>
              <a:ext cx="432000" cy="432000"/>
            </a:xfrm>
            <a:prstGeom prst="rect">
              <a:avLst/>
            </a:prstGeom>
          </p:spPr>
        </p:pic>
        <p:pic>
          <p:nvPicPr>
            <p:cNvPr id="57" name="Graphic 106" descr="Web cam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195559" y="5230450"/>
              <a:ext cx="432000" cy="432000"/>
            </a:xfrm>
            <a:prstGeom prst="rect">
              <a:avLst/>
            </a:prstGeom>
          </p:spPr>
        </p:pic>
        <p:pic>
          <p:nvPicPr>
            <p:cNvPr id="58" name="Graphic 108" descr="Game controller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105953" y="3231371"/>
              <a:ext cx="432000" cy="432000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10995187" y="61917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4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I.Giới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0120" y="1417320"/>
            <a:ext cx="5184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puzzle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mảnh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03" y="1335629"/>
            <a:ext cx="4177429" cy="4530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23925" y="62688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23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136006" y="1388279"/>
            <a:ext cx="5781675" cy="118024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Xây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game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xếp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hình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 x 3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trộn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hình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undo,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bước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thắng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II. 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09155" y="796835"/>
            <a:ext cx="1641565" cy="154577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99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  <a:alpha val="94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0561" y="2264686"/>
            <a:ext cx="2904743" cy="2855954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9155" y="5133254"/>
            <a:ext cx="1358536" cy="1319349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99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  <a:alpha val="94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35067" y="5133254"/>
            <a:ext cx="1148659" cy="107070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99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  <a:alpha val="94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74037" y="1619082"/>
            <a:ext cx="1001213" cy="102872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99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  <a:alpha val="94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195" y="5270487"/>
            <a:ext cx="1040456" cy="100125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56301" y="5997194"/>
            <a:ext cx="733261" cy="70131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99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>
                <a:lumMod val="85000"/>
                <a:alpha val="94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3523" y="980341"/>
            <a:ext cx="1172828" cy="11223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936710" y="1388279"/>
            <a:ext cx="2199296" cy="118024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Ý </a:t>
            </a:r>
            <a:r>
              <a:rPr lang="en-US" sz="3200" dirty="0" err="1" smtClean="0"/>
              <a:t>Tưởng</a:t>
            </a:r>
            <a:endParaRPr lang="en-US" sz="3200" dirty="0"/>
          </a:p>
        </p:txBody>
      </p:sp>
      <p:sp>
        <p:nvSpPr>
          <p:cNvPr id="34" name="Rounded Rectangle 33"/>
          <p:cNvSpPr/>
          <p:nvPr/>
        </p:nvSpPr>
        <p:spPr>
          <a:xfrm>
            <a:off x="3896704" y="3388529"/>
            <a:ext cx="2199296" cy="118024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Mục</a:t>
            </a:r>
            <a:r>
              <a:rPr lang="en-US" sz="3200" dirty="0" smtClean="0"/>
              <a:t> </a:t>
            </a:r>
            <a:r>
              <a:rPr lang="en-US" sz="3200" dirty="0" err="1" smtClean="0"/>
              <a:t>tiêu</a:t>
            </a:r>
            <a:endParaRPr lang="en-US" sz="3200" dirty="0"/>
          </a:p>
        </p:txBody>
      </p:sp>
      <p:sp>
        <p:nvSpPr>
          <p:cNvPr id="35" name="Rounded Rectangle 34"/>
          <p:cNvSpPr/>
          <p:nvPr/>
        </p:nvSpPr>
        <p:spPr>
          <a:xfrm>
            <a:off x="6136005" y="3388529"/>
            <a:ext cx="5781675" cy="118024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Thiết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diện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stack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trộn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undo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game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11246" y="60870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26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build="p"/>
      <p:bldP spid="28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67469" y="5870448"/>
            <a:ext cx="2328659" cy="6738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Trộn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460736" y="2034534"/>
            <a:ext cx="1667256" cy="6738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524244" y="5771382"/>
            <a:ext cx="1874520" cy="6738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Quay </a:t>
            </a:r>
            <a:r>
              <a:rPr lang="en-US" dirty="0" err="1" smtClean="0"/>
              <a:t>lại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07283" y="2737003"/>
            <a:ext cx="1880603" cy="6738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12" y="932688"/>
            <a:ext cx="7370064" cy="413613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ounded Rectangle 15"/>
          <p:cNvSpPr/>
          <p:nvPr/>
        </p:nvSpPr>
        <p:spPr>
          <a:xfrm>
            <a:off x="9326880" y="5771382"/>
            <a:ext cx="1994148" cy="6738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</p:cNvCxnSpPr>
          <p:nvPr/>
        </p:nvCxnSpPr>
        <p:spPr>
          <a:xfrm>
            <a:off x="2087886" y="3073908"/>
            <a:ext cx="1030218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</p:cNvCxnSpPr>
          <p:nvPr/>
        </p:nvCxnSpPr>
        <p:spPr>
          <a:xfrm flipV="1">
            <a:off x="2087886" y="2133600"/>
            <a:ext cx="1030218" cy="94030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</p:cNvCxnSpPr>
          <p:nvPr/>
        </p:nvCxnSpPr>
        <p:spPr>
          <a:xfrm>
            <a:off x="2087886" y="3073908"/>
            <a:ext cx="957066" cy="94030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572000" y="4507992"/>
            <a:ext cx="2185416" cy="136245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239758" y="4507992"/>
            <a:ext cx="1062994" cy="126339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0"/>
          </p:cNvCxnSpPr>
          <p:nvPr/>
        </p:nvCxnSpPr>
        <p:spPr>
          <a:xfrm flipH="1" flipV="1">
            <a:off x="9491472" y="4507992"/>
            <a:ext cx="832482" cy="126339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518904" y="2371439"/>
            <a:ext cx="937266" cy="3962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321028" y="62605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9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37349" y="1082110"/>
            <a:ext cx="3114042" cy="8503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2400" dirty="0" err="1" smtClean="0"/>
              <a:t>Cơ</a:t>
            </a:r>
            <a:r>
              <a:rPr lang="en-US" sz="2400" dirty="0" smtClean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thuyết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771" y="228646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6428" y="2185416"/>
            <a:ext cx="3375884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(Stack)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,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ở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,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(top)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. </a:t>
            </a:r>
            <a:r>
              <a:rPr lang="en-US" dirty="0" smtClean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trừu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“</a:t>
            </a:r>
            <a:r>
              <a:rPr lang="en-US" i="1" dirty="0" err="1"/>
              <a:t>vào</a:t>
            </a:r>
            <a:r>
              <a:rPr lang="en-US" i="1" dirty="0"/>
              <a:t> </a:t>
            </a:r>
            <a:r>
              <a:rPr lang="en-US" i="1" dirty="0" err="1"/>
              <a:t>sau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”</a:t>
            </a:r>
            <a:r>
              <a:rPr lang="en-US" dirty="0"/>
              <a:t> (Last In First Out - LIFO) hay “</a:t>
            </a:r>
            <a:r>
              <a:rPr lang="en-US" i="1" dirty="0" err="1"/>
              <a:t>vào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 </a:t>
            </a:r>
            <a:r>
              <a:rPr lang="en-US" i="1" dirty="0" err="1"/>
              <a:t>sau</a:t>
            </a:r>
            <a:r>
              <a:rPr lang="en-US" i="1" dirty="0"/>
              <a:t>”</a:t>
            </a:r>
            <a:r>
              <a:rPr lang="en-US" dirty="0"/>
              <a:t> (First In Last Out – FILO)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35" y="2054352"/>
            <a:ext cx="5132096" cy="3605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33463" y="63485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42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891" y="91486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6307" y="1783080"/>
            <a:ext cx="10314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(Undo)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“Step”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stack: st1, st2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t1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st2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Undo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Stack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3463" y="63572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830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07" y="2141053"/>
            <a:ext cx="5330761" cy="3189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5" y="2141053"/>
            <a:ext cx="5362448" cy="318943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8432" y="338374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23544" y="142428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Hàm</a:t>
            </a:r>
            <a:r>
              <a:rPr lang="en-US" b="1" dirty="0" smtClean="0"/>
              <a:t> quay </a:t>
            </a:r>
            <a:r>
              <a:rPr lang="en-US" b="1" dirty="0" err="1" smtClean="0"/>
              <a:t>lại</a:t>
            </a:r>
            <a:r>
              <a:rPr lang="en-US" b="1" dirty="0" smtClean="0"/>
              <a:t> (Undo)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763794" y="62788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09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3491" y="146350"/>
            <a:ext cx="11222736" cy="768085"/>
          </a:xfrm>
        </p:spPr>
        <p:txBody>
          <a:bodyPr/>
          <a:lstStyle/>
          <a:p>
            <a:r>
              <a:rPr lang="en-US" sz="4000" dirty="0" smtClean="0"/>
              <a:t>IV. </a:t>
            </a:r>
            <a:r>
              <a:rPr lang="en-US" sz="4000" dirty="0" err="1" smtClean="0"/>
              <a:t>Ứng</a:t>
            </a:r>
            <a:r>
              <a:rPr lang="en-US" sz="4000" dirty="0" smtClean="0"/>
              <a:t> </a:t>
            </a:r>
            <a:r>
              <a:rPr lang="en-US" sz="4000" dirty="0" err="1" smtClean="0"/>
              <a:t>dụng</a:t>
            </a:r>
            <a:r>
              <a:rPr lang="en-US" sz="4000" dirty="0" smtClean="0"/>
              <a:t> stack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xây</a:t>
            </a:r>
            <a:r>
              <a:rPr lang="en-US" sz="4000" dirty="0" smtClean="0"/>
              <a:t> </a:t>
            </a:r>
            <a:r>
              <a:rPr lang="en-US" sz="4000" dirty="0" err="1" smtClean="0"/>
              <a:t>dựng</a:t>
            </a:r>
            <a:r>
              <a:rPr lang="en-US" sz="4000" dirty="0" smtClean="0"/>
              <a:t> </a:t>
            </a:r>
            <a:r>
              <a:rPr lang="en-US" sz="4000" dirty="0" err="1" smtClean="0"/>
              <a:t>chương</a:t>
            </a:r>
            <a:r>
              <a:rPr lang="en-US" sz="4000" dirty="0" smtClean="0"/>
              <a:t> </a:t>
            </a:r>
            <a:r>
              <a:rPr lang="en-US" sz="4000" dirty="0" err="1" smtClean="0"/>
              <a:t>trình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039113" y="1563624"/>
            <a:ext cx="76260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(Shuffle)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mảnh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93829" y="63485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373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runge-circle-with-CMYK-ink-splashes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lack Friday by Slidesgo">
  <a:themeElements>
    <a:clrScheme name="Office">
      <a:dk1>
        <a:srgbClr val="202020"/>
      </a:dk1>
      <a:lt1>
        <a:srgbClr val="434343"/>
      </a:lt1>
      <a:dk2>
        <a:srgbClr val="E69138"/>
      </a:dk2>
      <a:lt2>
        <a:srgbClr val="FFAD2C"/>
      </a:lt2>
      <a:accent1>
        <a:srgbClr val="FFC002"/>
      </a:accent1>
      <a:accent2>
        <a:srgbClr val="B64040"/>
      </a:accent2>
      <a:accent3>
        <a:srgbClr val="DE4223"/>
      </a:accent3>
      <a:accent4>
        <a:srgbClr val="202020"/>
      </a:accent4>
      <a:accent5>
        <a:srgbClr val="434343"/>
      </a:accent5>
      <a:accent6>
        <a:srgbClr val="E69138"/>
      </a:accent6>
      <a:hlink>
        <a:srgbClr val="FFAD2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Grunge-circle-with-CMYK-ink-splashes-PowerPoint-Templates-Widescreen</Template>
  <TotalTime>280</TotalTime>
  <Words>798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14</vt:i4>
      </vt:variant>
    </vt:vector>
  </HeadingPairs>
  <TitlesOfParts>
    <vt:vector size="42" baseType="lpstr">
      <vt:lpstr>Arial Unicode MS</vt:lpstr>
      <vt:lpstr>맑은 고딕</vt:lpstr>
      <vt:lpstr>Abel</vt:lpstr>
      <vt:lpstr>Anton</vt:lpstr>
      <vt:lpstr>Arial</vt:lpstr>
      <vt:lpstr>Arvo</vt:lpstr>
      <vt:lpstr>Barlow Condensed</vt:lpstr>
      <vt:lpstr>Barlow Condensed Medium</vt:lpstr>
      <vt:lpstr>Barlow Condensed SemiBold</vt:lpstr>
      <vt:lpstr>BenchNine</vt:lpstr>
      <vt:lpstr>Calibri</vt:lpstr>
      <vt:lpstr>Fira Sans Extra Condensed Medium</vt:lpstr>
      <vt:lpstr>Joti One</vt:lpstr>
      <vt:lpstr>Open Sans Condensed</vt:lpstr>
      <vt:lpstr>Open Sans Condensed Light</vt:lpstr>
      <vt:lpstr>Proxima Nova</vt:lpstr>
      <vt:lpstr>Proxima Nova Semibold</vt:lpstr>
      <vt:lpstr>Times New Roman</vt:lpstr>
      <vt:lpstr>Grunge-circle-with-CMYK-ink-splashes-PowerPoint-Templates-Widescreen</vt:lpstr>
      <vt:lpstr>Custom Design</vt:lpstr>
      <vt:lpstr>My Creative CV by slidesgo</vt:lpstr>
      <vt:lpstr>SlidesGo Final Pages</vt:lpstr>
      <vt:lpstr>Black Friday by Slidesgo</vt:lpstr>
      <vt:lpstr>1_Slidesgo Final Pages</vt:lpstr>
      <vt:lpstr>1_Custom Design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 Mine</dc:creator>
  <cp:lastModifiedBy>Mine Mine</cp:lastModifiedBy>
  <cp:revision>27</cp:revision>
  <dcterms:created xsi:type="dcterms:W3CDTF">2019-12-09T08:43:21Z</dcterms:created>
  <dcterms:modified xsi:type="dcterms:W3CDTF">2019-12-14T02:22:26Z</dcterms:modified>
</cp:coreProperties>
</file>